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54" r:id="rId11"/>
    <p:sldId id="346" r:id="rId12"/>
    <p:sldId id="349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图形的位置与测量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84978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=100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100-30=70(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100-20=80(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70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&lt;80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80-70=10(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号水池深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zh-CN" altLang="zh-CN" sz="320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号水池深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2327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测量旗杆的高度用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作单位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测量铅笔的长度用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作单位。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小刚迎着太阳去上学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他的前面是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小明从小区的南门出去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他的左边是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米里面有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直尺上从刻度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从刻度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523921" y="154482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0108293" y="154482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935313" y="269871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东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66424" y="328237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510770" y="385212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东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0313476" y="390339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西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027944" y="503551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198662" y="5031415"/>
            <a:ext cx="800219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073244" y="5636163"/>
            <a:ext cx="3898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718443" y="5578106"/>
            <a:ext cx="3898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在我国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在森林中可以利用树叶茂密的一面朝向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稀疏的一面朝向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方辨认方向。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指甲盖的宽度大约是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+40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511710" y="115649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南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26596" y="172030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北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026796" y="235624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34364" y="2914734"/>
            <a:ext cx="800219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951073" y="29147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857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二、画一画。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画出一条比图中铅笔短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厘米的线段。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50.eps" descr="id:214749064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2999" y="1803400"/>
            <a:ext cx="4845524" cy="129145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21953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略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58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5542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三、在括号里填上合适的长度单位。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东东的身高约是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他一拃的长度大约是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两步大约长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。星期六下午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他带了一根长约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的跳绳去公园玩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玩累了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他坐在一棵高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的大树下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看起了一本厚约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的课外书。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273550" y="161933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542235" y="161933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695121" y="227898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542235" y="225527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340278" y="279956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617576" y="340991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厘米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17715"/>
            <a:ext cx="39917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四、看图回答问题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51.eps" descr="id:21474906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675" y="715922"/>
            <a:ext cx="5937725" cy="459813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531405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邮局在银行的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在医院的西面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49691" y="531405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东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090597" y="531405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书店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595648" y="531405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超市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32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4214602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小新从家到书店可以怎样走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4179" y="484131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小新先从家向南走到银行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再从银行向西走到学校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最后从学校向南走到书店。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9" name="XM2QXR51.eps" descr="id:21474906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7762" y="341907"/>
            <a:ext cx="4873442" cy="377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592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用一根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米长的竹竿分别竖直插至两个水池的底部测量两个水池的深度。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哪个水池深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比另外一个水池深多少厘米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2QXR52.eps" descr="id:214749067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2597" y="3237413"/>
            <a:ext cx="6976784" cy="196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726</TotalTime>
  <Words>253</Words>
  <Application>Microsoft Office PowerPoint</Application>
  <PresentationFormat>宽屏</PresentationFormat>
  <Paragraphs>62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2025-08-23T10:42:52Z</dcterms:modified>
</cp:coreProperties>
</file>